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445"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355409-22FF-40B2-8AC0-F6C89C1A5D4E}"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355409-22FF-40B2-8AC0-F6C89C1A5D4E}"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0355409-22FF-40B2-8AC0-F6C89C1A5D4E}"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3C3EE-B320-431B-88DB-4F9BED70E3D2}"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355409-22FF-40B2-8AC0-F6C89C1A5D4E}"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3C3EE-B320-431B-88DB-4F9BED70E3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355409-22FF-40B2-8AC0-F6C89C1A5D4E}"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0355409-22FF-40B2-8AC0-F6C89C1A5D4E}"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3C3EE-B320-431B-88DB-4F9BED70E3D2}"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355409-22FF-40B2-8AC0-F6C89C1A5D4E}" type="datetimeFigureOut">
              <a:rPr lang="en-US" smtClean="0"/>
              <a:t>10/9/2020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355409-22FF-40B2-8AC0-F6C89C1A5D4E}" type="datetimeFigureOut">
              <a:rPr lang="en-US" smtClean="0"/>
              <a:t>10/9/2020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E0355409-22FF-40B2-8AC0-F6C89C1A5D4E}" type="datetimeFigureOut">
              <a:rPr lang="en-US" smtClean="0"/>
              <a:t>10/9/2020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B3C3EE-B320-431B-88DB-4F9BED70E3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0355409-22FF-40B2-8AC0-F6C89C1A5D4E}"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3C3EE-B320-431B-88DB-4F9BED70E3D2}"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355409-22FF-40B2-8AC0-F6C89C1A5D4E}"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3C3EE-B320-431B-88DB-4F9BED70E3D2}"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E0355409-22FF-40B2-8AC0-F6C89C1A5D4E}" type="datetimeFigureOut">
              <a:rPr lang="en-US" smtClean="0"/>
              <a:t>10/9/2020</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B3C3EE-B320-431B-88DB-4F9BED70E3D2}"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9124950" cy="6934200"/>
          </a:xfrm>
          <a:prstGeom prst="rect">
            <a:avLst/>
          </a:prstGeom>
        </p:spPr>
      </p:pic>
    </p:spTree>
    <p:extLst>
      <p:ext uri="{BB962C8B-B14F-4D97-AF65-F5344CB8AC3E}">
        <p14:creationId xmlns:p14="http://schemas.microsoft.com/office/powerpoint/2010/main" val="3688404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28600"/>
            <a:ext cx="8229600" cy="4709160"/>
          </a:xfrm>
        </p:spPr>
        <p:txBody>
          <a:bodyPr/>
          <a:lstStyle/>
          <a:p>
            <a:pPr>
              <a:buFont typeface="Wingdings" pitchFamily="2" charset="2"/>
              <a:buChar char="Ø"/>
            </a:pPr>
            <a:r>
              <a:rPr lang="en-US" sz="2300" b="1" dirty="0" smtClean="0">
                <a:solidFill>
                  <a:schemeClr val="bg1"/>
                </a:solidFill>
                <a:latin typeface="Times New Roman" pitchFamily="18" charset="0"/>
                <a:cs typeface="Times New Roman" pitchFamily="18" charset="0"/>
              </a:rPr>
              <a:t>Phần Thưởng:</a:t>
            </a:r>
            <a:r>
              <a:rPr lang="en-US" sz="2000" b="1" dirty="0" smtClean="0">
                <a:solidFill>
                  <a:schemeClr val="bg1"/>
                </a:solidFill>
                <a:latin typeface="Times New Roman" pitchFamily="18" charset="0"/>
                <a:cs typeface="Times New Roman" pitchFamily="18" charset="0"/>
              </a:rPr>
              <a:t> </a:t>
            </a:r>
            <a:r>
              <a:rPr lang="en-US" sz="1800" b="1" dirty="0">
                <a:latin typeface="Times New Roman" pitchFamily="18" charset="0"/>
                <a:cs typeface="Times New Roman" pitchFamily="18" charset="0"/>
              </a:rPr>
              <a:t>Giải thưởng </a:t>
            </a:r>
            <a:r>
              <a:rPr lang="en-US" sz="1800" dirty="0">
                <a:latin typeface="Times New Roman" pitchFamily="18" charset="0"/>
                <a:cs typeface="Times New Roman" pitchFamily="18" charset="0"/>
              </a:rPr>
              <a:t>thường gắn liền với một sự kiện nhất </a:t>
            </a:r>
            <a:r>
              <a:rPr lang="en-US" sz="1800" dirty="0" smtClean="0">
                <a:latin typeface="Times New Roman" pitchFamily="18" charset="0"/>
                <a:cs typeface="Times New Roman" pitchFamily="18" charset="0"/>
              </a:rPr>
              <a:t>định.</a:t>
            </a:r>
            <a:endParaRPr lang="en-US" sz="1800" b="1" dirty="0">
              <a:solidFill>
                <a:schemeClr val="bg1"/>
              </a:solidFill>
              <a:latin typeface="Times New Roman" pitchFamily="18" charset="0"/>
              <a:cs typeface="Times New Roman" pitchFamily="18" charset="0"/>
            </a:endParaRPr>
          </a:p>
        </p:txBody>
      </p:sp>
      <p:sp>
        <p:nvSpPr>
          <p:cNvPr id="2" name="Title 1"/>
          <p:cNvSpPr>
            <a:spLocks noGrp="1"/>
          </p:cNvSpPr>
          <p:nvPr>
            <p:ph type="title"/>
          </p:nvPr>
        </p:nvSpPr>
        <p:spPr>
          <a:xfrm>
            <a:off x="457200" y="990600"/>
            <a:ext cx="8229600" cy="1252728"/>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48179"/>
            <a:ext cx="8686800" cy="5890771"/>
          </a:xfrm>
          <a:prstGeom prst="rect">
            <a:avLst/>
          </a:prstGeom>
        </p:spPr>
      </p:pic>
    </p:spTree>
    <p:extLst>
      <p:ext uri="{BB962C8B-B14F-4D97-AF65-F5344CB8AC3E}">
        <p14:creationId xmlns:p14="http://schemas.microsoft.com/office/powerpoint/2010/main" val="1279323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a:xfrm>
            <a:off x="304800" y="457200"/>
            <a:ext cx="8229600" cy="1252728"/>
          </a:xfrm>
        </p:spPr>
        <p:txBody>
          <a:bodyPr>
            <a:normAutofit/>
          </a:bodyPr>
          <a:lstStyle/>
          <a:p>
            <a:r>
              <a:rPr lang="en-US" sz="5400" dirty="0" smtClean="0"/>
              <a:t>Tóm Lược</a:t>
            </a:r>
            <a:endParaRPr lang="en-US" sz="5400" dirty="0"/>
          </a:p>
        </p:txBody>
      </p:sp>
      <p:sp>
        <p:nvSpPr>
          <p:cNvPr id="4" name="Rectangle 3"/>
          <p:cNvSpPr/>
          <p:nvPr/>
        </p:nvSpPr>
        <p:spPr>
          <a:xfrm>
            <a:off x="838200" y="2895600"/>
            <a:ext cx="7924800" cy="2585323"/>
          </a:xfrm>
          <a:prstGeom prst="rect">
            <a:avLst/>
          </a:prstGeom>
        </p:spPr>
        <p:txBody>
          <a:bodyPr wrap="square">
            <a:spAutoFit/>
          </a:bodyPr>
          <a:lstStyle/>
          <a:p>
            <a:pPr marL="285750" indent="-285750">
              <a:buFont typeface="Arial" pitchFamily="34" charset="0"/>
              <a:buChar char="•"/>
            </a:pPr>
            <a:r>
              <a:rPr lang="en-US" dirty="0">
                <a:latin typeface="Times New Roman" pitchFamily="18" charset="0"/>
                <a:cs typeface="Times New Roman" pitchFamily="18" charset="0"/>
              </a:rPr>
              <a:t>Đây là nó, sự bắt đầu của bạn vào thế giới với tư cách là một nhà phát triển trò chơi mới chớm </a:t>
            </a:r>
            <a:r>
              <a:rPr lang="en-US" dirty="0" smtClean="0">
                <a:latin typeface="Times New Roman" pitchFamily="18" charset="0"/>
                <a:cs typeface="Times New Roman" pitchFamily="18" charset="0"/>
              </a:rPr>
              <a:t>nở.</a:t>
            </a:r>
          </a:p>
          <a:p>
            <a:pPr marL="285750" indent="-285750">
              <a:buFont typeface="Arial" pitchFamily="34" charset="0"/>
              <a:buChar char="•"/>
            </a:pPr>
            <a:r>
              <a:rPr lang="en-US" dirty="0">
                <a:latin typeface="Times New Roman" pitchFamily="18" charset="0"/>
                <a:cs typeface="Times New Roman" pitchFamily="18" charset="0"/>
              </a:rPr>
              <a:t>Bắt đầu từ quy mô nhỏ và xây dựng dựa trên những gì bạn đã học được cho đến nay. Đừng nản lòng bằng cách bắt đầu với dự án mơ ước mà một studio </a:t>
            </a:r>
            <a:r>
              <a:rPr lang="en-US" dirty="0" smtClean="0">
                <a:latin typeface="Times New Roman" pitchFamily="18" charset="0"/>
                <a:cs typeface="Times New Roman" pitchFamily="18" charset="0"/>
              </a:rPr>
              <a:t>sẽ </a:t>
            </a:r>
            <a:r>
              <a:rPr lang="en-US" dirty="0">
                <a:latin typeface="Times New Roman" pitchFamily="18" charset="0"/>
                <a:cs typeface="Times New Roman" pitchFamily="18" charset="0"/>
              </a:rPr>
              <a:t>tốn hàng chục nhà phát triển, nhiều năm và hàng triệu đô la để sản xuất</a:t>
            </a:r>
            <a:r>
              <a:rPr lang="en-US" dirty="0" smtClean="0">
                <a:latin typeface="Times New Roman" pitchFamily="18" charset="0"/>
                <a:cs typeface="Times New Roman" pitchFamily="18" charset="0"/>
              </a:rPr>
              <a:t>.</a:t>
            </a:r>
          </a:p>
          <a:p>
            <a:pPr marL="285750" indent="-285750">
              <a:buFont typeface="Arial" pitchFamily="34" charset="0"/>
              <a:buChar char="•"/>
            </a:pPr>
            <a:r>
              <a:rPr lang="en-US" dirty="0">
                <a:latin typeface="Times New Roman" pitchFamily="18" charset="0"/>
                <a:cs typeface="Times New Roman" pitchFamily="18" charset="0"/>
              </a:rPr>
              <a:t>Dù mục tiêu của bạn là gì trong quá trình phát triển trò chơi, hãy tận hưởng từng bước của cuộc hành trình và từng thành tích nhỏ như một chiến thắng.</a:t>
            </a:r>
          </a:p>
          <a:p>
            <a:pPr marL="285750" indent="-285750">
              <a:buFont typeface="Arial" pitchFamily="34" charset="0"/>
              <a:buChar char="•"/>
            </a:pPr>
            <a:endParaRPr lang="en-US" dirty="0" smtClean="0">
              <a:latin typeface="Times New Roman" pitchFamily="18" charset="0"/>
              <a:cs typeface="Times New Roman" pitchFamily="18" charset="0"/>
            </a:endParaRPr>
          </a:p>
          <a:p>
            <a:pPr marL="285750" indent="-285750">
              <a:buFont typeface="Arial" pitchFamily="34" charset="0"/>
              <a:buChar char="•"/>
            </a:pPr>
            <a:endParaRPr lang="en-US" dirty="0"/>
          </a:p>
        </p:txBody>
      </p:sp>
    </p:spTree>
    <p:extLst>
      <p:ext uri="{BB962C8B-B14F-4D97-AF65-F5344CB8AC3E}">
        <p14:creationId xmlns:p14="http://schemas.microsoft.com/office/powerpoint/2010/main" val="3479580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219200"/>
            <a:ext cx="9372600" cy="9372600"/>
          </a:xfrm>
        </p:spPr>
      </p:pic>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84452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8575"/>
            <a:ext cx="5257800" cy="322354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3223540"/>
            <a:ext cx="5257800" cy="3596360"/>
          </a:xfrm>
          <a:prstGeom prst="rect">
            <a:avLst/>
          </a:prstGeom>
        </p:spPr>
      </p:pic>
      <p:sp>
        <p:nvSpPr>
          <p:cNvPr id="11" name="Rectangle 10"/>
          <p:cNvSpPr/>
          <p:nvPr/>
        </p:nvSpPr>
        <p:spPr>
          <a:xfrm>
            <a:off x="5219700" y="1295400"/>
            <a:ext cx="3924300" cy="3693319"/>
          </a:xfrm>
          <a:prstGeom prst="rect">
            <a:avLst/>
          </a:prstGeom>
        </p:spPr>
        <p:txBody>
          <a:bodyPr wrap="square">
            <a:spAutoFit/>
          </a:bodyPr>
          <a:lstStyle/>
          <a:p>
            <a:pPr marL="285750" indent="-285750">
              <a:buFont typeface="Arial" pitchFamily="34" charset="0"/>
              <a:buChar char="•"/>
            </a:pPr>
            <a:r>
              <a:rPr lang="en-US" dirty="0" smtClean="0">
                <a:latin typeface="Times New Roman" pitchFamily="18" charset="0"/>
                <a:cs typeface="Times New Roman" pitchFamily="18" charset="0"/>
              </a:rPr>
              <a:t>Website </a:t>
            </a:r>
            <a:r>
              <a:rPr lang="en-US" dirty="0">
                <a:latin typeface="Times New Roman" pitchFamily="18" charset="0"/>
                <a:cs typeface="Times New Roman" pitchFamily="18" charset="0"/>
              </a:rPr>
              <a:t>Unity là tiện ích tài nguyên và quan trọng trong việc phát triển Unity. </a:t>
            </a:r>
            <a:endParaRPr lang="en-US" dirty="0" smtClean="0">
              <a:latin typeface="Times New Roman" pitchFamily="18" charset="0"/>
              <a:cs typeface="Times New Roman" pitchFamily="18" charset="0"/>
            </a:endParaRPr>
          </a:p>
          <a:p>
            <a:endParaRPr lang="en-US" dirty="0" smtClean="0"/>
          </a:p>
          <a:p>
            <a:endParaRPr lang="en-US" dirty="0"/>
          </a:p>
          <a:p>
            <a:pPr marL="285750" indent="-285750">
              <a:buFont typeface="Arial" pitchFamily="34" charset="0"/>
              <a:buChar char="•"/>
            </a:pPr>
            <a:r>
              <a:rPr lang="en-US" dirty="0" smtClean="0"/>
              <a:t>Unity </a:t>
            </a:r>
            <a:r>
              <a:rPr lang="en-US" dirty="0"/>
              <a:t>Answers là diễn đàn kỹ thuật được tìm thấy tại địa chỉ http: // answers.unity3d.com. </a:t>
            </a:r>
            <a:endParaRPr lang="en-US" dirty="0" smtClean="0"/>
          </a:p>
          <a:p>
            <a:pPr marL="285750" indent="-285750">
              <a:buFontTx/>
              <a:buChar char="-"/>
            </a:pPr>
            <a:endParaRPr lang="en-US" dirty="0"/>
          </a:p>
          <a:p>
            <a:pPr marL="285750" indent="-285750">
              <a:buFont typeface="Arial" pitchFamily="34" charset="0"/>
              <a:buChar char="•"/>
            </a:pPr>
            <a:r>
              <a:rPr lang="en-US" dirty="0"/>
              <a:t>Cộng đồng </a:t>
            </a:r>
            <a:r>
              <a:rPr lang="en-US" dirty="0" smtClean="0"/>
              <a:t>nhà phát triển rất thân thiện và sẵn sàng giúp đỡ bạn </a:t>
            </a:r>
            <a:r>
              <a:rPr lang="en-US" dirty="0"/>
              <a:t>học hỏi, </a:t>
            </a:r>
            <a:r>
              <a:rPr lang="en-US" dirty="0" smtClean="0"/>
              <a:t>giải đáp những thắc mắc của bạn.</a:t>
            </a:r>
            <a:endParaRPr lang="en-US" dirty="0"/>
          </a:p>
        </p:txBody>
      </p:sp>
      <p:sp>
        <p:nvSpPr>
          <p:cNvPr id="12" name="Rectangle 11"/>
          <p:cNvSpPr/>
          <p:nvPr/>
        </p:nvSpPr>
        <p:spPr>
          <a:xfrm>
            <a:off x="5410200" y="533400"/>
            <a:ext cx="4038600" cy="584775"/>
          </a:xfrm>
          <a:prstGeom prst="rect">
            <a:avLst/>
          </a:prstGeom>
        </p:spPr>
        <p:txBody>
          <a:bodyPr wrap="square">
            <a:spAutoFit/>
          </a:bodyPr>
          <a:lstStyle/>
          <a:p>
            <a:r>
              <a:rPr lang="en-US" sz="3200" b="1" dirty="0"/>
              <a:t>Diễn đàn kỹ thuật</a:t>
            </a:r>
            <a:endParaRPr lang="en-US" sz="3200" dirty="0"/>
          </a:p>
        </p:txBody>
      </p:sp>
    </p:spTree>
    <p:extLst>
      <p:ext uri="{BB962C8B-B14F-4D97-AF65-F5344CB8AC3E}">
        <p14:creationId xmlns:p14="http://schemas.microsoft.com/office/powerpoint/2010/main" val="2669149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0"/>
            <a:ext cx="9741860" cy="7010400"/>
          </a:xfrm>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638962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9761570" cy="8044382"/>
          </a:xfr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996627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799" y="2438401"/>
            <a:ext cx="4648200" cy="1447800"/>
          </a:xfrm>
        </p:spPr>
      </p:pic>
      <p:sp>
        <p:nvSpPr>
          <p:cNvPr id="2" name="Title 1"/>
          <p:cNvSpPr>
            <a:spLocks noGrp="1"/>
          </p:cNvSpPr>
          <p:nvPr>
            <p:ph type="title"/>
          </p:nvPr>
        </p:nvSpPr>
        <p:spPr>
          <a:xfrm>
            <a:off x="152400" y="381000"/>
            <a:ext cx="3823903" cy="1143000"/>
          </a:xfrm>
        </p:spPr>
        <p:txBody>
          <a:bodyPr>
            <a:normAutofit/>
          </a:bodyPr>
          <a:lstStyle/>
          <a:p>
            <a:r>
              <a:rPr lang="en-US" sz="3200" dirty="0" smtClean="0">
                <a:solidFill>
                  <a:schemeClr val="bg1"/>
                </a:solidFill>
                <a:latin typeface="Times New Roman" pitchFamily="18" charset="0"/>
                <a:cs typeface="Times New Roman" pitchFamily="18" charset="0"/>
              </a:rPr>
              <a:t>Trang web dành cho nhà phát triển</a:t>
            </a:r>
            <a:endParaRPr lang="en-US" sz="32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416" y="3886200"/>
            <a:ext cx="4555583"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417" y="16213"/>
            <a:ext cx="4555583" cy="2553080"/>
          </a:xfrm>
          <a:prstGeom prst="rect">
            <a:avLst/>
          </a:prstGeom>
        </p:spPr>
      </p:pic>
      <p:sp>
        <p:nvSpPr>
          <p:cNvPr id="7" name="Rectangle 6"/>
          <p:cNvSpPr/>
          <p:nvPr/>
        </p:nvSpPr>
        <p:spPr>
          <a:xfrm>
            <a:off x="16416" y="1905000"/>
            <a:ext cx="4707983" cy="1477328"/>
          </a:xfrm>
          <a:prstGeom prst="rect">
            <a:avLst/>
          </a:prstGeom>
        </p:spPr>
        <p:txBody>
          <a:bodyPr wrap="square">
            <a:spAutoFit/>
          </a:bodyPr>
          <a:lstStyle/>
          <a:p>
            <a:pPr marL="285750" indent="-285750">
              <a:buFont typeface="Arial" pitchFamily="34" charset="0"/>
              <a:buChar char="•"/>
            </a:pPr>
            <a:r>
              <a:rPr lang="en-US" dirty="0">
                <a:latin typeface="Times New Roman" pitchFamily="18" charset="0"/>
                <a:cs typeface="Times New Roman" pitchFamily="18" charset="0"/>
              </a:rPr>
              <a:t>Các nhà sản xuất của các nền tảng mục tiêu khác nhau muốn các nhà phát triển tạo trò chơi cho các hệ thống tương ứng của </a:t>
            </a:r>
            <a:r>
              <a:rPr lang="en-US" dirty="0" smtClean="0">
                <a:latin typeface="Times New Roman" pitchFamily="18" charset="0"/>
                <a:cs typeface="Times New Roman" pitchFamily="18" charset="0"/>
              </a:rPr>
              <a:t>họ. </a:t>
            </a:r>
            <a:r>
              <a:rPr lang="en-US" dirty="0">
                <a:latin typeface="Times New Roman" pitchFamily="18" charset="0"/>
                <a:cs typeface="Times New Roman" pitchFamily="18" charset="0"/>
              </a:rPr>
              <a:t>D</a:t>
            </a:r>
            <a:r>
              <a:rPr lang="en-US" dirty="0" smtClean="0">
                <a:latin typeface="Times New Roman" pitchFamily="18" charset="0"/>
                <a:cs typeface="Times New Roman" pitchFamily="18" charset="0"/>
              </a:rPr>
              <a:t>o </a:t>
            </a:r>
            <a:r>
              <a:rPr lang="en-US" dirty="0">
                <a:latin typeface="Times New Roman" pitchFamily="18" charset="0"/>
                <a:cs typeface="Times New Roman" pitchFamily="18" charset="0"/>
              </a:rPr>
              <a:t>đó cung cấp hỗ trợ đáng kể cho nhà phát </a:t>
            </a:r>
            <a:r>
              <a:rPr lang="en-US" dirty="0" smtClean="0">
                <a:latin typeface="Times New Roman" pitchFamily="18" charset="0"/>
                <a:cs typeface="Times New Roman" pitchFamily="18" charset="0"/>
              </a:rPr>
              <a:t>triển.</a:t>
            </a:r>
            <a:endParaRPr lang="en-US" dirty="0">
              <a:latin typeface="Times New Roman" pitchFamily="18" charset="0"/>
              <a:cs typeface="Times New Roman" pitchFamily="18" charset="0"/>
            </a:endParaRPr>
          </a:p>
        </p:txBody>
      </p:sp>
      <p:sp>
        <p:nvSpPr>
          <p:cNvPr id="8" name="Rectangle 7"/>
          <p:cNvSpPr/>
          <p:nvPr/>
        </p:nvSpPr>
        <p:spPr>
          <a:xfrm>
            <a:off x="28575" y="3576935"/>
            <a:ext cx="4572000" cy="923330"/>
          </a:xfrm>
          <a:prstGeom prst="rect">
            <a:avLst/>
          </a:prstGeom>
        </p:spPr>
        <p:txBody>
          <a:bodyPr>
            <a:spAutoFit/>
          </a:bodyPr>
          <a:lstStyle/>
          <a:p>
            <a:pPr marL="285750" indent="-285750">
              <a:buFont typeface="Arial" pitchFamily="34" charset="0"/>
              <a:buChar char="•"/>
            </a:pPr>
            <a:r>
              <a:rPr lang="en-US" dirty="0">
                <a:latin typeface="Times New Roman" pitchFamily="18" charset="0"/>
                <a:cs typeface="Times New Roman" pitchFamily="18" charset="0"/>
              </a:rPr>
              <a:t>Thông thường họ </a:t>
            </a:r>
            <a:r>
              <a:rPr lang="en-US" dirty="0" smtClean="0">
                <a:latin typeface="Times New Roman" pitchFamily="18" charset="0"/>
                <a:cs typeface="Times New Roman" pitchFamily="18" charset="0"/>
              </a:rPr>
              <a:t>kết hợp tài </a:t>
            </a:r>
            <a:r>
              <a:rPr lang="en-US" dirty="0">
                <a:latin typeface="Times New Roman" pitchFamily="18" charset="0"/>
                <a:cs typeface="Times New Roman" pitchFamily="18" charset="0"/>
              </a:rPr>
              <a:t>liệu kỹ thuật, hướng dẫn, diễn đàn kỹ thuật và diễn đàn cộng đồng nhà phát triển.</a:t>
            </a:r>
          </a:p>
        </p:txBody>
      </p:sp>
      <p:sp>
        <p:nvSpPr>
          <p:cNvPr id="10" name="Rectangle 9"/>
          <p:cNvSpPr/>
          <p:nvPr/>
        </p:nvSpPr>
        <p:spPr>
          <a:xfrm>
            <a:off x="54516" y="4724400"/>
            <a:ext cx="4572000" cy="646331"/>
          </a:xfrm>
          <a:prstGeom prst="rect">
            <a:avLst/>
          </a:prstGeom>
        </p:spPr>
        <p:txBody>
          <a:bodyPr>
            <a:spAutoFit/>
          </a:bodyPr>
          <a:lstStyle/>
          <a:p>
            <a:pPr marL="285750" indent="-285750">
              <a:buFont typeface="Arial" pitchFamily="34" charset="0"/>
              <a:buChar char="•"/>
            </a:pPr>
            <a:r>
              <a:rPr lang="en-US" dirty="0">
                <a:latin typeface="Times New Roman" pitchFamily="18" charset="0"/>
                <a:cs typeface="Times New Roman" pitchFamily="18" charset="0"/>
              </a:rPr>
              <a:t>Hai bộ công cụ phát triển phần mềm thực tế tăng cường hàng </a:t>
            </a:r>
            <a:r>
              <a:rPr lang="en-US" dirty="0" smtClean="0">
                <a:latin typeface="Times New Roman" pitchFamily="18" charset="0"/>
                <a:cs typeface="Times New Roman" pitchFamily="18" charset="0"/>
              </a:rPr>
              <a:t>đầu: </a:t>
            </a:r>
            <a:r>
              <a:rPr lang="en-US" b="1" dirty="0" smtClean="0">
                <a:latin typeface="Times New Roman" pitchFamily="18" charset="0"/>
                <a:cs typeface="Times New Roman" pitchFamily="18" charset="0"/>
              </a:rPr>
              <a:t>Vuforia và </a:t>
            </a:r>
            <a:r>
              <a:rPr lang="en-US" b="1" dirty="0">
                <a:latin typeface="Times New Roman" pitchFamily="18" charset="0"/>
                <a:cs typeface="Times New Roman" pitchFamily="18" charset="0"/>
              </a:rPr>
              <a:t>Metaio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721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4" y="-104775"/>
            <a:ext cx="9134475" cy="6934200"/>
          </a:xfrm>
        </p:spPr>
      </p:pic>
      <p:sp>
        <p:nvSpPr>
          <p:cNvPr id="5" name="Title 4"/>
          <p:cNvSpPr>
            <a:spLocks noGrp="1"/>
          </p:cNvSpPr>
          <p:nvPr>
            <p:ph type="title"/>
          </p:nvPr>
        </p:nvSpPr>
        <p:spPr>
          <a:xfrm>
            <a:off x="76200" y="2666999"/>
            <a:ext cx="3124200" cy="410527"/>
          </a:xfrm>
          <a:prstGeom prst="rect">
            <a:avLst/>
          </a:prstGeom>
        </p:spPr>
        <p:txBody>
          <a:bodyPr wrap="square">
            <a:spAutoFit/>
          </a:bodyPr>
          <a:lstStyle/>
          <a:p>
            <a:endParaRPr lang="en-US" sz="3000" dirty="0"/>
          </a:p>
        </p:txBody>
      </p:sp>
    </p:spTree>
    <p:extLst>
      <p:ext uri="{BB962C8B-B14F-4D97-AF65-F5344CB8AC3E}">
        <p14:creationId xmlns:p14="http://schemas.microsoft.com/office/powerpoint/2010/main" val="2230954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437" y="1371600"/>
            <a:ext cx="8229600" cy="4709160"/>
          </a:xfrm>
        </p:spPr>
        <p:txBody>
          <a:bodyPr>
            <a:normAutofit/>
          </a:bodyPr>
          <a:lstStyle/>
          <a:p>
            <a:pPr marL="0" indent="0">
              <a:buNone/>
            </a:pPr>
            <a:endParaRPr lang="en-US" sz="1800" dirty="0" smtClean="0">
              <a:solidFill>
                <a:schemeClr val="tx1"/>
              </a:solidFill>
              <a:latin typeface="Times New Roman" pitchFamily="18" charset="0"/>
              <a:cs typeface="Times New Roman" pitchFamily="18" charset="0"/>
            </a:endParaRPr>
          </a:p>
          <a:p>
            <a:r>
              <a:rPr lang="en-US" sz="1800" dirty="0" smtClean="0">
                <a:solidFill>
                  <a:schemeClr val="tx1"/>
                </a:solidFill>
                <a:latin typeface="Times New Roman" pitchFamily="18" charset="0"/>
                <a:cs typeface="Times New Roman" pitchFamily="18" charset="0"/>
              </a:rPr>
              <a:t>Các </a:t>
            </a:r>
            <a:r>
              <a:rPr lang="en-US" sz="1800" dirty="0">
                <a:solidFill>
                  <a:schemeClr val="tx1"/>
                </a:solidFill>
                <a:latin typeface="Times New Roman" pitchFamily="18" charset="0"/>
                <a:cs typeface="Times New Roman" pitchFamily="18" charset="0"/>
              </a:rPr>
              <a:t>nhà phát triển Unity ở khắp mọi nơi và có nhiều địa điểm để bạn lựa chọn để kết hợp với các đồng nghiệp mới </a:t>
            </a:r>
            <a:r>
              <a:rPr lang="en-US" sz="1800" dirty="0" smtClean="0">
                <a:solidFill>
                  <a:schemeClr val="tx1"/>
                </a:solidFill>
                <a:latin typeface="Times New Roman" pitchFamily="18" charset="0"/>
                <a:cs typeface="Times New Roman" pitchFamily="18" charset="0"/>
              </a:rPr>
              <a:t>của </a:t>
            </a:r>
            <a:r>
              <a:rPr lang="en-US" sz="1800" dirty="0">
                <a:solidFill>
                  <a:schemeClr val="tx1"/>
                </a:solidFill>
                <a:latin typeface="Times New Roman" pitchFamily="18" charset="0"/>
                <a:cs typeface="Times New Roman" pitchFamily="18" charset="0"/>
              </a:rPr>
              <a:t>bạn</a:t>
            </a:r>
            <a:r>
              <a:rPr lang="en-US" sz="1800" dirty="0" smtClean="0">
                <a:solidFill>
                  <a:schemeClr val="tx1"/>
                </a:solidFill>
                <a:latin typeface="Times New Roman" pitchFamily="18" charset="0"/>
                <a:cs typeface="Times New Roman" pitchFamily="18" charset="0"/>
              </a:rPr>
              <a:t>.</a:t>
            </a:r>
          </a:p>
          <a:p>
            <a:r>
              <a:rPr lang="en-US" sz="1800" dirty="0" smtClean="0">
                <a:solidFill>
                  <a:schemeClr val="tx1"/>
                </a:solidFill>
                <a:latin typeface="Times New Roman" pitchFamily="18" charset="0"/>
                <a:cs typeface="Times New Roman" pitchFamily="18" charset="0"/>
              </a:rPr>
              <a:t>Tại đây bạn có thể giao lưu học hỏi với những cộng đồng và nhà phát triển unity khác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2" name="Title 1"/>
          <p:cNvSpPr>
            <a:spLocks noGrp="1"/>
          </p:cNvSpPr>
          <p:nvPr>
            <p:ph type="title"/>
          </p:nvPr>
        </p:nvSpPr>
        <p:spPr>
          <a:xfrm>
            <a:off x="457200" y="76200"/>
            <a:ext cx="8229600" cy="1143000"/>
          </a:xfrm>
        </p:spPr>
        <p:txBody>
          <a:bodyPr>
            <a:normAutofit/>
          </a:bodyPr>
          <a:lstStyle/>
          <a:p>
            <a:r>
              <a:rPr lang="en-US" sz="3000" dirty="0">
                <a:solidFill>
                  <a:schemeClr val="bg1"/>
                </a:solidFill>
                <a:effectLst/>
              </a:rPr>
              <a:t> </a:t>
            </a:r>
            <a:br>
              <a:rPr lang="en-US" sz="3000" dirty="0">
                <a:solidFill>
                  <a:schemeClr val="bg1"/>
                </a:solidFill>
                <a:effectLst/>
              </a:rPr>
            </a:br>
            <a:r>
              <a:rPr lang="en-US" sz="3000" dirty="0">
                <a:solidFill>
                  <a:schemeClr val="bg1"/>
                </a:solidFill>
                <a:effectLst/>
              </a:rPr>
              <a:t>Các nhóm, tổ chức và tập thể ngẫu nhiên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2895600"/>
            <a:ext cx="9153525" cy="4210050"/>
          </a:xfrm>
          <a:prstGeom prst="rect">
            <a:avLst/>
          </a:prstGeom>
        </p:spPr>
      </p:pic>
    </p:spTree>
    <p:extLst>
      <p:ext uri="{BB962C8B-B14F-4D97-AF65-F5344CB8AC3E}">
        <p14:creationId xmlns:p14="http://schemas.microsoft.com/office/powerpoint/2010/main" val="2240082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800" y="2971800"/>
            <a:ext cx="4667250" cy="3741539"/>
          </a:xfrm>
        </p:spPr>
      </p:pic>
      <p:sp>
        <p:nvSpPr>
          <p:cNvPr id="2" name="Title 1"/>
          <p:cNvSpPr>
            <a:spLocks noGrp="1"/>
          </p:cNvSpPr>
          <p:nvPr>
            <p:ph type="title"/>
          </p:nvPr>
        </p:nvSpPr>
        <p:spPr>
          <a:xfrm>
            <a:off x="457200" y="228600"/>
            <a:ext cx="8229600" cy="1143000"/>
          </a:xfrm>
        </p:spPr>
        <p:txBody>
          <a:bodyPr>
            <a:normAutofit fontScale="90000"/>
          </a:bodyPr>
          <a:lstStyle/>
          <a:p>
            <a:r>
              <a:rPr lang="en-US" dirty="0">
                <a:effectLst/>
              </a:rPr>
              <a:t>Tranh tài game</a:t>
            </a:r>
            <a:br>
              <a:rPr lang="en-US" dirty="0">
                <a:effectLst/>
              </a:rPr>
            </a:br>
            <a:endParaRPr lang="en-US" dirty="0"/>
          </a:p>
        </p:txBody>
      </p:sp>
      <p:sp>
        <p:nvSpPr>
          <p:cNvPr id="4" name="Rectangle 3"/>
          <p:cNvSpPr/>
          <p:nvPr/>
        </p:nvSpPr>
        <p:spPr>
          <a:xfrm>
            <a:off x="152400" y="1219200"/>
            <a:ext cx="4572000" cy="3139321"/>
          </a:xfrm>
          <a:prstGeom prst="rect">
            <a:avLst/>
          </a:prstGeom>
        </p:spPr>
        <p:txBody>
          <a:bodyPr>
            <a:spAutoFit/>
          </a:bodyPr>
          <a:lstStyle/>
          <a:p>
            <a:pPr marL="285750" indent="-285750">
              <a:buFont typeface="Arial" pitchFamily="34" charset="0"/>
              <a:buChar char="•"/>
            </a:pPr>
            <a:r>
              <a:rPr lang="en-US" dirty="0"/>
              <a:t>ame Jam là cách tuyệt vời để cải thiện kỹ năng của bạn trong bối cảnh cường độ cao siêu thú vị.</a:t>
            </a:r>
            <a:r>
              <a:rPr lang="en-US" dirty="0" smtClean="0"/>
              <a:t/>
            </a:r>
            <a:br>
              <a:rPr lang="en-US" dirty="0" smtClean="0"/>
            </a:br>
            <a:r>
              <a:rPr lang="en-US" dirty="0" smtClean="0"/>
              <a:t>Các đội được thành lập từ những người tham gia khi bắt đầu trò chơi.</a:t>
            </a:r>
          </a:p>
          <a:p>
            <a:pPr marL="285750" indent="-285750">
              <a:buFont typeface="Arial" pitchFamily="34" charset="0"/>
              <a:buChar char="•"/>
            </a:pPr>
            <a:r>
              <a:rPr lang="en-US" dirty="0"/>
              <a:t>Mục tiêu của họ là tạo ra một nguyên mẫu trò chơi hoạt động được</a:t>
            </a:r>
            <a:r>
              <a:rPr lang="en-US" dirty="0" smtClean="0"/>
              <a:t>.</a:t>
            </a:r>
          </a:p>
          <a:p>
            <a:pPr marL="285750" indent="-285750">
              <a:buFont typeface="Arial" pitchFamily="34" charset="0"/>
              <a:buChar char="•"/>
            </a:pPr>
            <a:r>
              <a:rPr lang="en-US" dirty="0"/>
              <a:t>Người tham gia có thể là bất kỳ ai tham gia phát triển trò chơi bao gồm lập trình viên, nghệ sĩ và nhà thiết kế trò chơi, nhưng mức độ thông thạo khác </a:t>
            </a:r>
            <a:r>
              <a:rPr lang="en-US" dirty="0" smtClean="0"/>
              <a:t>nhau.</a:t>
            </a:r>
            <a:endParaRPr lang="en-US" dirty="0"/>
          </a:p>
        </p:txBody>
      </p:sp>
    </p:spTree>
    <p:extLst>
      <p:ext uri="{BB962C8B-B14F-4D97-AF65-F5344CB8AC3E}">
        <p14:creationId xmlns:p14="http://schemas.microsoft.com/office/powerpoint/2010/main" val="3989352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581400"/>
            <a:ext cx="8229600" cy="4709160"/>
          </a:xfrm>
        </p:spPr>
        <p:txBody>
          <a:bodyPr/>
          <a:lstStyle/>
          <a:p>
            <a:pPr marL="585216" lvl="1" indent="0">
              <a:buNone/>
            </a:pPr>
            <a:endParaRPr lang="en-US" sz="1500" dirty="0"/>
          </a:p>
        </p:txBody>
      </p:sp>
      <p:sp>
        <p:nvSpPr>
          <p:cNvPr id="2" name="Title 1"/>
          <p:cNvSpPr>
            <a:spLocks noGrp="1"/>
          </p:cNvSpPr>
          <p:nvPr>
            <p:ph type="title"/>
          </p:nvPr>
        </p:nvSpPr>
        <p:spPr>
          <a:xfrm>
            <a:off x="1181100" y="285750"/>
            <a:ext cx="6781800" cy="685800"/>
          </a:xfrm>
        </p:spPr>
        <p:txBody>
          <a:bodyPr>
            <a:normAutofit fontScale="90000"/>
          </a:bodyPr>
          <a:lstStyle/>
          <a:p>
            <a:r>
              <a:rPr lang="en-US" dirty="0">
                <a:effectLst/>
                <a:latin typeface="Times New Roman" pitchFamily="18" charset="0"/>
                <a:cs typeface="Times New Roman" pitchFamily="18" charset="0"/>
              </a:rPr>
              <a:t>Cuộc đua và phần thưởng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8400"/>
            <a:ext cx="9144000" cy="4419600"/>
          </a:xfrm>
          <a:prstGeom prst="rect">
            <a:avLst/>
          </a:prstGeom>
        </p:spPr>
      </p:pic>
      <p:sp>
        <p:nvSpPr>
          <p:cNvPr id="5" name="Rectangle 4"/>
          <p:cNvSpPr/>
          <p:nvPr/>
        </p:nvSpPr>
        <p:spPr>
          <a:xfrm>
            <a:off x="762000" y="990600"/>
            <a:ext cx="8058150" cy="1308050"/>
          </a:xfrm>
          <a:prstGeom prst="rect">
            <a:avLst/>
          </a:prstGeom>
        </p:spPr>
        <p:txBody>
          <a:bodyPr wrap="square">
            <a:spAutoFit/>
          </a:bodyPr>
          <a:lstStyle/>
          <a:p>
            <a:pPr lvl="1">
              <a:buFont typeface="Wingdings" pitchFamily="2" charset="2"/>
              <a:buChar char="Ø"/>
            </a:pPr>
            <a:r>
              <a:rPr lang="en-US" sz="1600" b="1" dirty="0" smtClean="0">
                <a:solidFill>
                  <a:srgbClr val="FF0000"/>
                </a:solidFill>
              </a:rPr>
              <a:t>Cuộc đua: </a:t>
            </a:r>
            <a:r>
              <a:rPr lang="en-US" sz="1500" dirty="0" smtClean="0">
                <a:latin typeface="Times New Roman" pitchFamily="18" charset="0"/>
                <a:cs typeface="Times New Roman" pitchFamily="18" charset="0"/>
              </a:rPr>
              <a:t>Thường được tài trợ và trao thưởng cho người chiến thắng.</a:t>
            </a:r>
          </a:p>
          <a:p>
            <a:pPr marL="585216" lvl="1" indent="0">
              <a:buNone/>
            </a:pPr>
            <a:r>
              <a:rPr lang="en-US" sz="1600" dirty="0" smtClean="0">
                <a:latin typeface="Times New Roman" pitchFamily="18" charset="0"/>
                <a:cs typeface="Times New Roman" pitchFamily="18" charset="0"/>
              </a:rPr>
              <a:t>    - </a:t>
            </a:r>
            <a:r>
              <a:rPr lang="en-US" sz="1500" dirty="0" smtClean="0">
                <a:latin typeface="Times New Roman" pitchFamily="18" charset="0"/>
                <a:cs typeface="Times New Roman" pitchFamily="18" charset="0"/>
              </a:rPr>
              <a:t>Để đủ điều kiện tham gia cuộc thi, trò chơi của bạn phải được xuất bản trên Windows Store  trước 2 tháng .</a:t>
            </a:r>
          </a:p>
          <a:p>
            <a:pPr marL="585216" lvl="1" indent="0">
              <a:buNone/>
            </a:pPr>
            <a:r>
              <a:rPr lang="en-US" sz="1500" dirty="0">
                <a:latin typeface="Times New Roman" pitchFamily="18" charset="0"/>
                <a:cs typeface="Times New Roman" pitchFamily="18" charset="0"/>
              </a:rPr>
              <a:t> </a:t>
            </a:r>
            <a:r>
              <a:rPr lang="en-US" sz="1500" dirty="0" smtClean="0">
                <a:latin typeface="Times New Roman" pitchFamily="18" charset="0"/>
                <a:cs typeface="Times New Roman" pitchFamily="18" charset="0"/>
              </a:rPr>
              <a:t>   - </a:t>
            </a:r>
            <a:r>
              <a:rPr lang="en-US" sz="1600" dirty="0" smtClean="0">
                <a:latin typeface="Times New Roman" pitchFamily="18" charset="0"/>
                <a:cs typeface="Times New Roman" pitchFamily="18" charset="0"/>
              </a:rPr>
              <a:t>Điều </a:t>
            </a:r>
            <a:r>
              <a:rPr lang="en-US" sz="1600" dirty="0">
                <a:latin typeface="Times New Roman" pitchFamily="18" charset="0"/>
                <a:cs typeface="Times New Roman" pitchFamily="18" charset="0"/>
              </a:rPr>
              <a:t>này có nghĩa là </a:t>
            </a:r>
            <a:r>
              <a:rPr lang="en-US" sz="1600" dirty="0" smtClean="0">
                <a:latin typeface="Times New Roman" pitchFamily="18" charset="0"/>
                <a:cs typeface="Times New Roman" pitchFamily="18" charset="0"/>
              </a:rPr>
              <a:t>trò </a:t>
            </a:r>
            <a:r>
              <a:rPr lang="en-US" sz="1600" dirty="0">
                <a:latin typeface="Times New Roman" pitchFamily="18" charset="0"/>
                <a:cs typeface="Times New Roman" pitchFamily="18" charset="0"/>
              </a:rPr>
              <a:t>chơi của bạn phải trải qua quá trình gửi cho Windows Store, có nghĩa là bạn có thể nên thiết lập pháp nhân kinh doanh của </a:t>
            </a:r>
            <a:r>
              <a:rPr lang="en-US" sz="1600" dirty="0" smtClean="0">
                <a:latin typeface="Times New Roman" pitchFamily="18" charset="0"/>
                <a:cs typeface="Times New Roman" pitchFamily="18" charset="0"/>
              </a:rPr>
              <a:t>mình.</a:t>
            </a:r>
          </a:p>
        </p:txBody>
      </p:sp>
    </p:spTree>
    <p:extLst>
      <p:ext uri="{BB962C8B-B14F-4D97-AF65-F5344CB8AC3E}">
        <p14:creationId xmlns:p14="http://schemas.microsoft.com/office/powerpoint/2010/main" val="11521545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97</TotalTime>
  <Words>368</Words>
  <Application>Microsoft Office PowerPoint</Application>
  <PresentationFormat>On-screen Show (4:3)</PresentationFormat>
  <Paragraphs>28</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Waveform</vt:lpstr>
      <vt:lpstr>PowerPoint Presentation</vt:lpstr>
      <vt:lpstr>PowerPoint Presentation</vt:lpstr>
      <vt:lpstr>PowerPoint Presentation</vt:lpstr>
      <vt:lpstr>PowerPoint Presentation</vt:lpstr>
      <vt:lpstr>Trang web dành cho nhà phát triển</vt:lpstr>
      <vt:lpstr>PowerPoint Presentation</vt:lpstr>
      <vt:lpstr>  Các nhóm, tổ chức và tập thể ngẫu nhiên</vt:lpstr>
      <vt:lpstr>Tranh tài game </vt:lpstr>
      <vt:lpstr>Cuộc đua và phần thưởng </vt:lpstr>
      <vt:lpstr>PowerPoint Presentation</vt:lpstr>
      <vt:lpstr>Tóm Lược</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13:  Những Việc Nên Làm Tiếp Theo</dc:title>
  <dc:creator>admin</dc:creator>
  <cp:lastModifiedBy>admin</cp:lastModifiedBy>
  <cp:revision>8</cp:revision>
  <dcterms:created xsi:type="dcterms:W3CDTF">2020-10-09T16:47:56Z</dcterms:created>
  <dcterms:modified xsi:type="dcterms:W3CDTF">2020-10-09T18:25:30Z</dcterms:modified>
</cp:coreProperties>
</file>